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6.wmf" ContentType="image/x-wmf"/>
  <Override PartName="/ppt/media/image10.png" ContentType="image/png"/>
  <Override PartName="/ppt/media/image13.wmf" ContentType="image/x-wmf"/>
  <Override PartName="/ppt/media/image8.wmf" ContentType="image/x-wmf"/>
  <Override PartName="/ppt/media/image12.wmf" ContentType="image/x-wmf"/>
  <Override PartName="/ppt/media/image4.png" ContentType="image/png"/>
  <Override PartName="/ppt/media/image7.wmf" ContentType="image/x-wmf"/>
  <Override PartName="/ppt/media/image3.wmf" ContentType="image/x-wmf"/>
  <Override PartName="/ppt/media/image21.png" ContentType="image/png"/>
  <Override PartName="/ppt/media/image19.png" ContentType="image/png"/>
  <Override PartName="/ppt/media/image2.wmf" ContentType="image/x-wmf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wmf" ContentType="image/x-wmf"/>
  <Override PartName="/ppt/media/image5.jpeg" ContentType="image/jpeg"/>
  <Override PartName="/ppt/media/image9.wmf" ContentType="image/x-wmf"/>
  <Override PartName="/ppt/media/image1.wmf" ContentType="image/x-wm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B24C588-B166-4975-A352-64A5AC70369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590CFA-D80B-4AC9-91E7-B7C32F85BAA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7320" cy="34243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76F301-9CD9-49A0-BC73-164026287F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BED2BC-23DE-4C65-A114-DBA6766354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A70E81-61A9-4E7C-8B9B-0A73CC3282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5FE712-57B0-4B76-B37C-3C765FDD35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F16CA7-EDC7-4ABC-AD27-8FA97B5EE7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672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2FFBF6-A155-4AE9-B0D4-D1C0CDE4DB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9C02BF-294B-4765-AACC-4DF301B310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FB612E-BD05-453F-9B3D-AB804AEA3F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FEB5A0-DC5C-4351-B5E4-16176FED80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8335FD-7D9D-4A93-91B3-E5037D07A0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039EDB-3347-4969-9BAA-46A003AF8BD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3A4CEC-7D22-4433-8953-D2CD18A00F6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470CF9-EA01-4239-BCB0-E7B371802D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CD4505-D760-45DD-BE30-6DE914BF81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024D02-1D39-4E8E-9312-A22F78B899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4E5505-78F6-407B-B831-3C66F5EAF1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A93E42-1F9C-4BB4-A465-46FCC0DE11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672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CDEF9E-2C79-47D6-B6BD-E1D2B545CD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4D5F58-4BF5-4493-B1F4-0C0BD94B8F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52B373-9DD8-4CEB-91D1-79EB21096B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E0C11F-9DFA-4A11-9376-93C327A65F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8522E6-107F-40AC-AFBE-BF5BDE6626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B5D7AD-A4F5-4F60-B37B-4D5B4FEE892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120E26-CD0B-43D9-BFCB-5D844D9F1E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672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040" cy="426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040" cy="4262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080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904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C0362BAE-FA20-47F4-B0BE-91D1914D653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904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040" cy="42624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080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904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6889338-5F2A-4463-8521-633BC8E84DA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904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0400" cy="684792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7720" cy="1465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4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7200" cy="43833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685800" y="1416600"/>
            <a:ext cx="75430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linear system has eigenvalues -2+3i, and -2-3i. The initial response of the system will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Be constant for any initial condition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Exhibit decaying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Exhibit diverging (growing)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Grow exponentially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Decay exponentially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5444280" y="2514600"/>
            <a:ext cx="2020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5 + 6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337640" cy="239004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4615920" cy="4114440"/>
          </a:xfrm>
          <a:prstGeom prst="rect">
            <a:avLst/>
          </a:prstGeom>
          <a:ln w="0">
            <a:noFill/>
          </a:ln>
        </p:spPr>
      </p:pic>
      <p:sp>
        <p:nvSpPr>
          <p:cNvPr id="182" name=""/>
          <p:cNvSpPr txBox="1"/>
          <p:nvPr/>
        </p:nvSpPr>
        <p:spPr>
          <a:xfrm>
            <a:off x="965160" y="5597280"/>
            <a:ext cx="20066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Correct Answer: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5486400" y="4800600"/>
            <a:ext cx="2032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Correct Answer: 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4920" cy="730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1292400" y="2444400"/>
            <a:ext cx="642240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4920" cy="730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TextBox 5"/>
          <p:cNvSpPr/>
          <p:nvPr/>
        </p:nvSpPr>
        <p:spPr>
          <a:xfrm>
            <a:off x="4545000" y="1454400"/>
            <a:ext cx="43351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0160" cy="115632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2840" cy="3002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1828800" y="3657600"/>
            <a:ext cx="54838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4920" cy="730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TextBox 5"/>
          <p:cNvSpPr/>
          <p:nvPr/>
        </p:nvSpPr>
        <p:spPr>
          <a:xfrm>
            <a:off x="4545000" y="837360"/>
            <a:ext cx="43351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0160" cy="115632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2840" cy="300240"/>
          </a:xfrm>
          <a:prstGeom prst="rect">
            <a:avLst/>
          </a:prstGeom>
          <a:ln w="0">
            <a:noFill/>
          </a:ln>
        </p:spPr>
      </p:pic>
      <p:sp>
        <p:nvSpPr>
          <p:cNvPr id="147" name="TextBox 7"/>
          <p:cNvSpPr/>
          <p:nvPr/>
        </p:nvSpPr>
        <p:spPr>
          <a:xfrm>
            <a:off x="3200400" y="5244120"/>
            <a:ext cx="27482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8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0640" y="4312080"/>
            <a:ext cx="2840760" cy="769680"/>
          </a:xfrm>
          <a:prstGeom prst="rect">
            <a:avLst/>
          </a:prstGeom>
          <a:ln w="9525">
            <a:noFill/>
          </a:ln>
        </p:spPr>
      </p:pic>
      <p:sp>
        <p:nvSpPr>
          <p:cNvPr id="149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120" y="3960000"/>
            <a:ext cx="2840760" cy="769680"/>
          </a:xfrm>
          <a:prstGeom prst="rect">
            <a:avLst/>
          </a:prstGeom>
          <a:ln w="9525">
            <a:noFill/>
          </a:ln>
        </p:spPr>
      </p:pic>
      <p:sp>
        <p:nvSpPr>
          <p:cNvPr id="153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Box 18"/>
          <p:cNvSpPr/>
          <p:nvPr/>
        </p:nvSpPr>
        <p:spPr>
          <a:xfrm>
            <a:off x="371880" y="2408400"/>
            <a:ext cx="86022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7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2840" cy="30024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4"/>
          <p:cNvSpPr/>
          <p:nvPr/>
        </p:nvSpPr>
        <p:spPr>
          <a:xfrm>
            <a:off x="225000" y="2307600"/>
            <a:ext cx="8749440" cy="38844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9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2840" cy="23652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2840" cy="236520"/>
          </a:xfrm>
          <a:prstGeom prst="rect">
            <a:avLst/>
          </a:prstGeom>
          <a:ln w="0">
            <a:noFill/>
          </a:ln>
        </p:spPr>
      </p:pic>
      <p:sp>
        <p:nvSpPr>
          <p:cNvPr id="161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5320" cy="111132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1828800" y="3886200"/>
            <a:ext cx="10166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8480" cy="471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41840" cy="457632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 txBox="1"/>
          <p:nvPr/>
        </p:nvSpPr>
        <p:spPr>
          <a:xfrm>
            <a:off x="3886200" y="3429000"/>
            <a:ext cx="2020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6920" cy="388440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 txBox="1"/>
          <p:nvPr/>
        </p:nvSpPr>
        <p:spPr>
          <a:xfrm>
            <a:off x="4799880" y="3657600"/>
            <a:ext cx="2020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43080" y="1828800"/>
            <a:ext cx="8571240" cy="349452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 txBox="1"/>
          <p:nvPr/>
        </p:nvSpPr>
        <p:spPr>
          <a:xfrm>
            <a:off x="5715000" y="3810240"/>
            <a:ext cx="2020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43312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2025-02-23T22:00:23Z</dcterms:modified>
  <cp:revision>339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